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88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887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266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2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457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3282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09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823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259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81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09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320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445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885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277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931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614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28A1-B402-4DA9-AAF3-0AB9A1254E54}" type="datetimeFigureOut">
              <a:rPr lang="lt-LT" smtClean="0"/>
              <a:t>2018-10-18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5EC6-3FD1-41A3-93A6-FE39947E831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149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r>
              <a:rPr lang="lt-LT" dirty="0"/>
              <a:t>Viščiukų auginimas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Parengė Dominykas Vaitkus</a:t>
            </a:r>
          </a:p>
        </p:txBody>
      </p:sp>
    </p:spTree>
    <p:extLst>
      <p:ext uri="{BB962C8B-B14F-4D97-AF65-F5344CB8AC3E}">
        <p14:creationId xmlns:p14="http://schemas.microsoft.com/office/powerpoint/2010/main" val="14299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17073" y="518319"/>
            <a:ext cx="10515600" cy="1325563"/>
          </a:xfrm>
        </p:spPr>
        <p:txBody>
          <a:bodyPr/>
          <a:lstStyle/>
          <a:p>
            <a:r>
              <a:rPr lang="lt-LT" dirty="0"/>
              <a:t>Ir informacija apie viščiukus.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756" y="2827121"/>
            <a:ext cx="4968105" cy="37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Viščiukai  - linksmi paukščiai. jie myli žmones.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Jie man labai patinka. Kai juos pamačiau pradėjau trypti kojomis  iš džiaugsmo.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88146"/>
            <a:ext cx="5182688" cy="40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6050"/>
            <a:ext cx="6477000" cy="4171950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2470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ViščiukŲ</a:t>
            </a:r>
            <a:r>
              <a:rPr lang="lt-LT" dirty="0"/>
              <a:t> auginimas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</a:t>
            </a:r>
            <a:r>
              <a:rPr lang="lt-LT" dirty="0" err="1"/>
              <a:t>ščiukai</a:t>
            </a:r>
            <a:r>
              <a:rPr lang="lt-LT" dirty="0"/>
              <a:t> yra ne </a:t>
            </a:r>
            <a:r>
              <a:rPr lang="lt-LT" dirty="0" err="1"/>
              <a:t>žinduol</a:t>
            </a:r>
            <a:r>
              <a:rPr lang="en-US" dirty="0" err="1"/>
              <a:t>ia</a:t>
            </a:r>
            <a:r>
              <a:rPr lang="lt-LT" dirty="0"/>
              <a:t>i</a:t>
            </a:r>
            <a:r>
              <a:rPr lang="en-US" dirty="0"/>
              <a:t> -</a:t>
            </a:r>
            <a:r>
              <a:rPr lang="lt-LT" dirty="0"/>
              <a:t> jie </a:t>
            </a:r>
            <a:r>
              <a:rPr lang="lt-LT" dirty="0" err="1"/>
              <a:t>paukšči</a:t>
            </a:r>
            <a:r>
              <a:rPr lang="en-US" dirty="0"/>
              <a:t>a</a:t>
            </a:r>
            <a:r>
              <a:rPr lang="lt-LT" dirty="0"/>
              <a:t>i.</a:t>
            </a:r>
            <a:r>
              <a:rPr lang="en-US" dirty="0"/>
              <a:t> </a:t>
            </a:r>
            <a:r>
              <a:rPr lang="lt-LT" dirty="0"/>
              <a:t>Kai jie gimsta niekas negali nustatyti ar gaidys ar višta.</a:t>
            </a:r>
          </a:p>
        </p:txBody>
      </p:sp>
    </p:spTree>
    <p:extLst>
      <p:ext uri="{BB962C8B-B14F-4D97-AF65-F5344CB8AC3E}">
        <p14:creationId xmlns:p14="http://schemas.microsoft.com/office/powerpoint/2010/main" val="32454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Jie mieli. mano senelis kai buvo mažas augino viščiukus.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19" y="3636536"/>
            <a:ext cx="3625910" cy="2230042"/>
          </a:xfrm>
          <a:prstGeom prst="rect">
            <a:avLst/>
          </a:prstGeom>
        </p:spPr>
      </p:pic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611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Kad jie išsiristų jiems reikia...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Inkubatoriaus. O kai sustiprės jiems reikia  šildymo lentos ir gertuvės.</a:t>
            </a:r>
          </a:p>
        </p:txBody>
      </p:sp>
    </p:spTree>
    <p:extLst>
      <p:ext uri="{BB962C8B-B14F-4D97-AF65-F5344CB8AC3E}">
        <p14:creationId xmlns:p14="http://schemas.microsoft.com/office/powerpoint/2010/main" val="41206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83" y="-117567"/>
            <a:ext cx="4728754" cy="4100076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337" y="-645615"/>
            <a:ext cx="4704846" cy="4628124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617" y="-249132"/>
            <a:ext cx="3135200" cy="42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AČIŪ Už </a:t>
            </a:r>
            <a:r>
              <a:rPr lang="lt-LT" dirty="0" err="1"/>
              <a:t>DĖMeSį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0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rų pėdsakas">
  <a:themeElements>
    <a:clrScheme name="Garų pėdsakas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Garų pėdsaka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rų pėdsaka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TM04033937[[fn=Garų pėdsakas]]</Template>
  <TotalTime>145</TotalTime>
  <Words>92</Words>
  <Application>Microsoft Office PowerPoint</Application>
  <PresentationFormat>Plačiaekranė</PresentationFormat>
  <Paragraphs>11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Garų pėdsakas</vt:lpstr>
      <vt:lpstr>Viščiukų auginimas</vt:lpstr>
      <vt:lpstr>Ir informacija apie viščiukus.</vt:lpstr>
      <vt:lpstr>Viščiukai  - linksmi paukščiai. jie myli žmones.</vt:lpstr>
      <vt:lpstr>„PowerPoint“ pateiktis</vt:lpstr>
      <vt:lpstr>ViščiukŲ auginimas</vt:lpstr>
      <vt:lpstr>Jie mieli. mano senelis kai buvo mažas augino viščiukus.</vt:lpstr>
      <vt:lpstr>Kad jie išsiristų jiems reikia...</vt:lpstr>
      <vt:lpstr>„PowerPoint“ pateiktis</vt:lpstr>
      <vt:lpstr>AČIŪ Už DĖMeSį.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Viščiuku auginimas</dc:title>
  <dc:creator>Mokinys-04</dc:creator>
  <cp:lastModifiedBy>„Windows“ vartotojas</cp:lastModifiedBy>
  <cp:revision>16</cp:revision>
  <dcterms:created xsi:type="dcterms:W3CDTF">2018-10-08T09:54:11Z</dcterms:created>
  <dcterms:modified xsi:type="dcterms:W3CDTF">2018-10-18T08:14:23Z</dcterms:modified>
</cp:coreProperties>
</file>