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68" r:id="rId2"/>
    <p:sldId id="257" r:id="rId3"/>
    <p:sldId id="258" r:id="rId4"/>
    <p:sldId id="261" r:id="rId5"/>
    <p:sldId id="265" r:id="rId6"/>
    <p:sldId id="266" r:id="rId7"/>
    <p:sldId id="267" r:id="rId8"/>
    <p:sldId id="262" r:id="rId9"/>
    <p:sldId id="259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mas Geimas" initials="EG" lastIdx="1" clrIdx="0">
    <p:extLst>
      <p:ext uri="{19B8F6BF-5375-455C-9EA6-DF929625EA0E}">
        <p15:presenceInfo xmlns:p15="http://schemas.microsoft.com/office/powerpoint/2012/main" userId="Eimas Gei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3T17:38:23.21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CB76-6354-4E51-9A2D-7BF1F50FEEC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A3F1B-E7E4-4287-95A7-6699E2B9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3F1B-E7E4-4287-95A7-6699E2B97C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ygiašonis trikampi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tusis trikampis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ygiašonis trikampi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Tiesioji jungtis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tusis trikampis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Tiesioji jungtis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lt-LT"/>
              <a:t>Spustelėję redag. ruoš. teksto stilių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E673B2-2CE9-4499-8CA3-0E329CD83666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21C70C2-D6FE-45D2-9119-FFC6DCCA245D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6C5F-82AE-4BE4-B361-C49B00A69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viščiukai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5EA64-7ED3-4EC1-8D64-F646F8CE0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Parengė Skomantas Garšva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Viščiuk</a:t>
            </a:r>
            <a:r>
              <a:rPr lang="en-US" dirty="0"/>
              <a:t>ai</a:t>
            </a:r>
            <a:r>
              <a:rPr lang="lt-LT" dirty="0"/>
              <a:t> gali būti skirting</a:t>
            </a:r>
            <a:r>
              <a:rPr lang="en-US" dirty="0" err="1"/>
              <a:t>i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32889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84" y="1052736"/>
            <a:ext cx="265282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1318"/>
            <a:ext cx="2088232" cy="21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0" y="3717032"/>
            <a:ext cx="51845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6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</a:t>
            </a:r>
            <a:r>
              <a:rPr lang="en-US" dirty="0"/>
              <a:t> net</a:t>
            </a:r>
            <a:r>
              <a:rPr lang="lt-LT" dirty="0"/>
              <a:t> spalvot</a:t>
            </a:r>
            <a:r>
              <a:rPr lang="en-US" dirty="0" err="1"/>
              <a:t>i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096344" cy="26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1404"/>
            <a:ext cx="3439269" cy="223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1" y="4219024"/>
            <a:ext cx="3816424" cy="25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40" y="4029378"/>
            <a:ext cx="2375392" cy="267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Kuo maitinti viščiukus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611560" y="16746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Galima lesinti miežinėmis arba kvietinėmis kruopomis.</a:t>
            </a:r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11560" y="22748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Nuo trijų savaičių amžiaus galime pradėti duoti įvairiausių lesalų – kviečių, smulkintos žolės, įvairių maisto atliekų, tačiau jos turi būti virtos ir nesurūgusios.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611560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515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3FF1-93BC-4700-9F7E-589C790B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23" y="114803"/>
            <a:ext cx="8234039" cy="1260933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	</a:t>
            </a:r>
            <a:r>
              <a:rPr lang="lt-LT" sz="4000" dirty="0"/>
              <a:t>Čia matote viščiukų gyvenimo ciklą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1DDAF-D1E6-4358-B079-63F07BAE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5" y="1628161"/>
            <a:ext cx="1830340" cy="194421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6B13AF6-E0BC-40BC-8DB6-C70BD3698D00}"/>
              </a:ext>
            </a:extLst>
          </p:cNvPr>
          <p:cNvSpPr/>
          <p:nvPr/>
        </p:nvSpPr>
        <p:spPr>
          <a:xfrm>
            <a:off x="3636877" y="2359975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3B248-6FDD-456E-BE6B-6DCBD5DF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638455"/>
            <a:ext cx="2304256" cy="187508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F3AEAA3-E9F9-4081-A144-8A4F839E9CE4}"/>
              </a:ext>
            </a:extLst>
          </p:cNvPr>
          <p:cNvSpPr/>
          <p:nvPr/>
        </p:nvSpPr>
        <p:spPr>
          <a:xfrm>
            <a:off x="7256033" y="2720015"/>
            <a:ext cx="648072" cy="997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72F56-C0BB-43BF-8ED2-0E2F3C924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669" y="4221088"/>
            <a:ext cx="3280935" cy="2322902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F23E0426-993E-4444-B828-78F55B266396}"/>
              </a:ext>
            </a:extLst>
          </p:cNvPr>
          <p:cNvSpPr/>
          <p:nvPr/>
        </p:nvSpPr>
        <p:spPr>
          <a:xfrm>
            <a:off x="3258592" y="4830714"/>
            <a:ext cx="108012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C10F0-651A-4777-B93E-AA58E7355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4" y="4365743"/>
            <a:ext cx="2171502" cy="2171502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16067904-E550-448D-AEF3-18089C5B7BCE}"/>
              </a:ext>
            </a:extLst>
          </p:cNvPr>
          <p:cNvSpPr/>
          <p:nvPr/>
        </p:nvSpPr>
        <p:spPr>
          <a:xfrm>
            <a:off x="1680945" y="3571639"/>
            <a:ext cx="648071" cy="6840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9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861F-5A9E-4839-8C64-D333832E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O dabar bus sunkių klausimų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C7792-C47E-4E9F-8F0A-CFA6BF52BE7E}"/>
              </a:ext>
            </a:extLst>
          </p:cNvPr>
          <p:cNvSpPr/>
          <p:nvPr/>
        </p:nvSpPr>
        <p:spPr>
          <a:xfrm>
            <a:off x="1691680" y="1916832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Kur b</a:t>
            </a:r>
            <a:r>
              <a:rPr lang="lt-L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uvo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prijaukinta</a:t>
            </a:r>
          </a:p>
          <a:p>
            <a:pPr algn="ctr"/>
            <a:r>
              <a:rPr lang="lt-L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višta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CE044-B774-487A-ACA3-30EC17A2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41" y="2773853"/>
            <a:ext cx="3481118" cy="2426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3A3700-26B9-46BF-837C-91E5988F185A}"/>
              </a:ext>
            </a:extLst>
          </p:cNvPr>
          <p:cNvSpPr/>
          <p:nvPr/>
        </p:nvSpPr>
        <p:spPr>
          <a:xfrm>
            <a:off x="2627784" y="5589240"/>
            <a:ext cx="3849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Pietryčių Azijoje</a:t>
            </a:r>
          </a:p>
        </p:txBody>
      </p:sp>
    </p:spTree>
    <p:extLst>
      <p:ext uri="{BB962C8B-B14F-4D97-AF65-F5344CB8AC3E}">
        <p14:creationId xmlns:p14="http://schemas.microsoft.com/office/powerpoint/2010/main" val="3611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77D6-EB3F-4F80-8DEC-82430D38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8051"/>
            <a:ext cx="8229600" cy="1649338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Prieš kiek metų buvo prijaukinta višta?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1152F-0E74-41A9-ADDB-26D35B7594E1}"/>
              </a:ext>
            </a:extLst>
          </p:cNvPr>
          <p:cNvSpPr txBox="1"/>
          <p:nvPr/>
        </p:nvSpPr>
        <p:spPr>
          <a:xfrm>
            <a:off x="3563888" y="2420888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Prieš </a:t>
            </a:r>
            <a:r>
              <a:rPr lang="lt-LT" sz="2800" dirty="0"/>
              <a:t>8000</a:t>
            </a:r>
            <a:r>
              <a:rPr lang="lt-LT" dirty="0"/>
              <a:t> metų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40D98-1BCE-403B-88B7-B0D03211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31586" r="9707" b="12092"/>
          <a:stretch/>
        </p:blipFill>
        <p:spPr>
          <a:xfrm>
            <a:off x="2741347" y="3419477"/>
            <a:ext cx="3661305" cy="19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A1E1-42FC-44D1-AEAF-1A5D92F8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Kiek gyvena naminė višta?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1311A-428F-4B80-BA1C-A9578A3240FF}"/>
              </a:ext>
            </a:extLst>
          </p:cNvPr>
          <p:cNvSpPr/>
          <p:nvPr/>
        </p:nvSpPr>
        <p:spPr>
          <a:xfrm>
            <a:off x="611560" y="256490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Naminės vištos įprastai gyvena 5-10 metų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3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25802"/>
          </a:xfrm>
        </p:spPr>
        <p:txBody>
          <a:bodyPr>
            <a:noAutofit/>
          </a:bodyPr>
          <a:lstStyle/>
          <a:p>
            <a:r>
              <a:rPr lang="lt-LT" sz="2800" dirty="0"/>
              <a:t>Viščiukai į mūsų klasę atnešė džiaugsmą.                  </a:t>
            </a:r>
            <a:br>
              <a:rPr lang="lt-LT" sz="2800" dirty="0"/>
            </a:br>
            <a:r>
              <a:rPr lang="lt-LT" sz="2800" dirty="0"/>
              <a:t>                   </a:t>
            </a:r>
            <a:br>
              <a:rPr lang="lt-LT" sz="2800" dirty="0"/>
            </a:br>
            <a:r>
              <a:rPr lang="lt-LT" sz="2800" dirty="0"/>
              <a:t>                        AČIŪ už dėmėsį.</a:t>
            </a:r>
          </a:p>
        </p:txBody>
      </p:sp>
    </p:spTree>
    <p:extLst>
      <p:ext uri="{BB962C8B-B14F-4D97-AF65-F5344CB8AC3E}">
        <p14:creationId xmlns:p14="http://schemas.microsoft.com/office/powerpoint/2010/main" val="15721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ėga">
  <a:themeElements>
    <a:clrScheme name="Jėg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ėg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ėg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</TotalTime>
  <Words>94</Words>
  <Application>Microsoft Office PowerPoint</Application>
  <PresentationFormat>Demonstracija ekrane (4:3)</PresentationFormat>
  <Paragraphs>18</Paragraphs>
  <Slides>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Verdana</vt:lpstr>
      <vt:lpstr>Wingdings 2</vt:lpstr>
      <vt:lpstr>Jėga</vt:lpstr>
      <vt:lpstr>Tema viščiukai</vt:lpstr>
      <vt:lpstr>Viščiukai gali būti skirtingi </vt:lpstr>
      <vt:lpstr>Ir net spalvoti</vt:lpstr>
      <vt:lpstr>Kuo maitinti viščiukus</vt:lpstr>
      <vt:lpstr> Čia matote viščiukų gyvenimo ciklą</vt:lpstr>
      <vt:lpstr>O dabar bus sunkių klausimų</vt:lpstr>
      <vt:lpstr>Prieš kiek metų buvo prijaukinta višta?</vt:lpstr>
      <vt:lpstr>Kiek gyvena naminė višta?</vt:lpstr>
      <vt:lpstr>Viščiukai į mūsų klasę atnešė džiaugsmą.                                                               AČIŪ už dėmėsį.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Viščiukai</dc:title>
  <dc:creator>Mokinys5</dc:creator>
  <cp:lastModifiedBy>„Windows“ vartotojas</cp:lastModifiedBy>
  <cp:revision>30</cp:revision>
  <dcterms:created xsi:type="dcterms:W3CDTF">2018-10-08T09:37:45Z</dcterms:created>
  <dcterms:modified xsi:type="dcterms:W3CDTF">2018-10-18T08:18:48Z</dcterms:modified>
</cp:coreProperties>
</file>